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7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183FA6-237A-478D-9166-04F55C20ED5C}" type="datetimeFigureOut">
              <a:rPr lang="es-MX" smtClean="0"/>
              <a:t>12/11/2015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618952-6FFA-4F90-BB3D-305B46400D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6285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18952-6FFA-4F90-BB3D-305B46400D2A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0746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F5F9-591C-491A-9ADD-C41FBA0E1561}" type="datetimeFigureOut">
              <a:rPr lang="es-MX" smtClean="0"/>
              <a:t>12/11/2015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C203-5F36-4F34-ADF8-7165B83E5FA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F5F9-591C-491A-9ADD-C41FBA0E1561}" type="datetimeFigureOut">
              <a:rPr lang="es-MX" smtClean="0"/>
              <a:t>12/11/2015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C203-5F36-4F34-ADF8-7165B83E5FA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F5F9-591C-491A-9ADD-C41FBA0E1561}" type="datetimeFigureOut">
              <a:rPr lang="es-MX" smtClean="0"/>
              <a:t>12/11/2015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C203-5F36-4F34-ADF8-7165B83E5FA0}" type="slidenum">
              <a:rPr lang="es-MX" smtClean="0"/>
              <a:t>‹Nº›</a:t>
            </a:fld>
            <a:endParaRPr lang="es-MX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F5F9-591C-491A-9ADD-C41FBA0E1561}" type="datetimeFigureOut">
              <a:rPr lang="es-MX" smtClean="0"/>
              <a:t>12/11/2015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C203-5F36-4F34-ADF8-7165B83E5FA0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F5F9-591C-491A-9ADD-C41FBA0E1561}" type="datetimeFigureOut">
              <a:rPr lang="es-MX" smtClean="0"/>
              <a:t>12/11/2015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C203-5F36-4F34-ADF8-7165B83E5FA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F5F9-591C-491A-9ADD-C41FBA0E1561}" type="datetimeFigureOut">
              <a:rPr lang="es-MX" smtClean="0"/>
              <a:t>12/11/2015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C203-5F36-4F34-ADF8-7165B83E5FA0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F5F9-591C-491A-9ADD-C41FBA0E1561}" type="datetimeFigureOut">
              <a:rPr lang="es-MX" smtClean="0"/>
              <a:t>12/11/2015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C203-5F36-4F34-ADF8-7165B83E5FA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F5F9-591C-491A-9ADD-C41FBA0E1561}" type="datetimeFigureOut">
              <a:rPr lang="es-MX" smtClean="0"/>
              <a:t>12/11/2015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C203-5F36-4F34-ADF8-7165B83E5FA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F5F9-591C-491A-9ADD-C41FBA0E1561}" type="datetimeFigureOut">
              <a:rPr lang="es-MX" smtClean="0"/>
              <a:t>12/11/2015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C203-5F36-4F34-ADF8-7165B83E5FA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F5F9-591C-491A-9ADD-C41FBA0E1561}" type="datetimeFigureOut">
              <a:rPr lang="es-MX" smtClean="0"/>
              <a:t>12/11/2015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C203-5F36-4F34-ADF8-7165B83E5FA0}" type="slidenum">
              <a:rPr lang="es-MX" smtClean="0"/>
              <a:t>‹Nº›</a:t>
            </a:fld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F5F9-591C-491A-9ADD-C41FBA0E1561}" type="datetimeFigureOut">
              <a:rPr lang="es-MX" smtClean="0"/>
              <a:t>12/11/2015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C203-5F36-4F34-ADF8-7165B83E5FA0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B69F5F9-591C-491A-9ADD-C41FBA0E1561}" type="datetimeFigureOut">
              <a:rPr lang="es-MX" smtClean="0"/>
              <a:t>12/11/2015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FE3C203-5F36-4F34-ADF8-7165B83E5FA0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1628799"/>
            <a:ext cx="7922880" cy="5040560"/>
          </a:xfrm>
        </p:spPr>
        <p:txBody>
          <a:bodyPr>
            <a:noAutofit/>
          </a:bodyPr>
          <a:lstStyle/>
          <a:p>
            <a:pPr algn="just"/>
            <a:r>
              <a:rPr lang="es-MX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Hidrósfera o hidrosfera es el nombre que recibe el conjunto de las partes líquidas de </a:t>
            </a:r>
            <a:r>
              <a:rPr lang="es-MX" sz="32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la tierra</a:t>
            </a:r>
            <a:r>
              <a:rPr lang="es-MX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. Se trata del sistema material formado por el </a:t>
            </a:r>
            <a:r>
              <a:rPr lang="es-MX" sz="32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agua</a:t>
            </a:r>
            <a:r>
              <a:rPr lang="es-MX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s-MX" sz="32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que </a:t>
            </a:r>
            <a:r>
              <a:rPr lang="es-MX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está debajo y sobre la superficie del planeta.</a:t>
            </a:r>
            <a:endParaRPr lang="es-MX" sz="3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475656" y="404664"/>
            <a:ext cx="6417734" cy="939801"/>
          </a:xfrm>
        </p:spPr>
        <p:txBody>
          <a:bodyPr>
            <a:normAutofit/>
          </a:bodyPr>
          <a:lstStyle/>
          <a:p>
            <a:r>
              <a:rPr lang="es-MX" sz="4400" b="1" dirty="0" smtClean="0">
                <a:latin typeface="Century Gothic" panose="020B0502020202020204" pitchFamily="34" charset="0"/>
              </a:rPr>
              <a:t>¿Qué es la hidrosfera?</a:t>
            </a:r>
            <a:endParaRPr lang="es-MX" sz="4400" b="1" dirty="0">
              <a:latin typeface="Century Gothic" panose="020B0502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4149079"/>
            <a:ext cx="3528392" cy="265144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2548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628800"/>
            <a:ext cx="8066896" cy="4608512"/>
          </a:xfrm>
        </p:spPr>
        <p:txBody>
          <a:bodyPr>
            <a:normAutofit fontScale="9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MX" sz="32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Supone un 75% de su superficie. El agua esta siempre en intercambio con otras capas de la tierra </a:t>
            </a:r>
            <a:br>
              <a:rPr lang="es-MX" sz="32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es-MX" sz="32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/>
            </a:r>
            <a:br>
              <a:rPr lang="es-MX" sz="32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es-MX" sz="32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Solo 3% de la hidrosfera es agua dulce</a:t>
            </a:r>
            <a:br>
              <a:rPr lang="es-MX" sz="32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es-MX" sz="32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/>
            </a:r>
            <a:br>
              <a:rPr lang="es-MX" sz="32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es-MX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El agua salada constituye las masas de mares y océanos que ocupan las tres cuartas partes de la Tierra 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475656" y="548680"/>
            <a:ext cx="6417734" cy="939801"/>
          </a:xfrm>
        </p:spPr>
        <p:txBody>
          <a:bodyPr>
            <a:noAutofit/>
          </a:bodyPr>
          <a:lstStyle/>
          <a:p>
            <a:r>
              <a:rPr lang="es-MX" sz="3600" b="1" dirty="0" smtClean="0">
                <a:latin typeface="Century Gothic" panose="020B0502020202020204" pitchFamily="34" charset="0"/>
              </a:rPr>
              <a:t>¿Cuántas partes ocupa la hidrosfera?</a:t>
            </a:r>
            <a:endParaRPr lang="es-MX" sz="36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1357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46</TotalTime>
  <Words>35</Words>
  <Application>Microsoft Office PowerPoint</Application>
  <PresentationFormat>Presentación en pantalla (4:3)</PresentationFormat>
  <Paragraphs>5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Forma de onda</vt:lpstr>
      <vt:lpstr>Hidrósfera o hidrosfera es el nombre que recibe el conjunto de las partes líquidas de la tierra. Se trata del sistema material formado por el agua que está debajo y sobre la superficie del planeta.</vt:lpstr>
      <vt:lpstr>Supone un 75% de su superficie. El agua esta siempre en intercambio con otras capas de la tierra   Solo 3% de la hidrosfera es agua dulce   El agua salada constituye las masas de mares y océanos que ocupan las tres cuartas partes de la Tierra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Hidrósfera o hidrosfera es el nombre que recibe el conjunto de las partes líquidas de la tierra. Se trata del sistema material formado por el agua que está debajo y sobre la superficie del planeta.</dc:title>
  <dc:creator>Guest</dc:creator>
  <cp:lastModifiedBy>Guest</cp:lastModifiedBy>
  <cp:revision>4</cp:revision>
  <dcterms:created xsi:type="dcterms:W3CDTF">2015-11-12T16:37:26Z</dcterms:created>
  <dcterms:modified xsi:type="dcterms:W3CDTF">2015-11-12T17:23:59Z</dcterms:modified>
</cp:coreProperties>
</file>